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FA505-DE0E-4710-B9E1-F5BFB5863212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A23FA-6D36-4D1F-B285-D63C3F7DA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3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Talk about how signing an AUP is required for most organizations, especially those with a privacy/monitoring policy. Note how it will also act as the organization informing the user for policies on illegal activities dealing with computer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A23FA-6D36-4D1F-B285-D63C3F7DA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16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loss prevention may detail how backups are to be made and different access levels. It is there to prevent the risk of loss or theft of data. A remote access policy will enforce rules on how and when users can access company resources from other locations. Usually dealing with VPNs and such.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A23FA-6D36-4D1F-B285-D63C3F7DA9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75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 examples of good passwords: “Password” isn’t good but “p4&amp;sw0rD_” is.  Explain how using common words found in a dictionary should not be used. Also don’t capitalize the first letter.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A23FA-6D36-4D1F-B285-D63C3F7DA9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97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Phishing: the attacker poses as a trusted source in order to obtain sensitive information. Explain tailgating, people that fallow someone through a secure door in order to bypass security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A23FA-6D36-4D1F-B285-D63C3F7DA9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19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Explain what malware can look like, what to expect. Explain different types of malware and what they do. Ex. A virus vs worms vs spyware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A23FA-6D36-4D1F-B285-D63C3F7DA9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6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7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032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37998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96325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7782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031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01493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9681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82471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7416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701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3725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9810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67793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1302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59390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12435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D291B17-9318-49DB-B28B-6E5994AE9581}" type="datetime1">
              <a:rPr lang="en-US" smtClean="0"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0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  <p:sldLayoutId id="2147483732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llsfargo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vvellsfargo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light&#10;&#10;Description automatically generated">
            <a:extLst>
              <a:ext uri="{FF2B5EF4-FFF2-40B4-BE49-F238E27FC236}">
                <a16:creationId xmlns:a16="http://schemas.microsoft.com/office/drawing/2014/main" id="{33B0A787-90C3-4A3B-A087-D979EE3F3A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981" b="9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585F87-265C-487D-9A02-4DFD785BD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89065" y="2324906"/>
            <a:ext cx="3403426" cy="1588698"/>
          </a:xfrm>
        </p:spPr>
        <p:txBody>
          <a:bodyPr>
            <a:normAutofit fontScale="90000"/>
          </a:bodyPr>
          <a:lstStyle/>
          <a:p>
            <a:r>
              <a:rPr lang="en-US">
                <a:solidFill>
                  <a:schemeClr val="bg1"/>
                </a:solidFill>
              </a:rPr>
              <a:t>User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9F1DA-F7B7-46A4-AD40-A7279C35B1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By Bryton Flinders</a:t>
            </a:r>
          </a:p>
        </p:txBody>
      </p:sp>
    </p:spTree>
    <p:extLst>
      <p:ext uri="{BB962C8B-B14F-4D97-AF65-F5344CB8AC3E}">
        <p14:creationId xmlns:p14="http://schemas.microsoft.com/office/powerpoint/2010/main" val="348120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F3CDFB1-D7EB-49A4-BD02-17BA5B5E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Security Policies: Acceptable Use Policy (AUP)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86A22DA-92B4-44BD-9E9F-E0162DB36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what is and what isn’t acceptable to do on an organization’s computers</a:t>
            </a:r>
          </a:p>
          <a:p>
            <a:r>
              <a:rPr lang="en-US" dirty="0"/>
              <a:t>Details what is and isn’t owned by the organization</a:t>
            </a:r>
          </a:p>
          <a:p>
            <a:r>
              <a:rPr lang="en-US" dirty="0"/>
              <a:t>Details what info can be accessed</a:t>
            </a:r>
          </a:p>
          <a:p>
            <a:r>
              <a:rPr lang="en-US" dirty="0"/>
              <a:t>Informs users of monitoring and signing the AUP is a form of consent to it</a:t>
            </a:r>
          </a:p>
          <a:p>
            <a:r>
              <a:rPr lang="en-US" dirty="0"/>
              <a:t>May also include a network access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8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3A1FA-9AF5-4458-B9A9-035BDD898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Security Policies: Network Access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07274-6CEF-48DC-B976-AAE90AD1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network access policy defines who, how and what may access the network. </a:t>
            </a:r>
          </a:p>
          <a:p>
            <a:r>
              <a:rPr lang="en-US" dirty="0"/>
              <a:t>May include a data loss prevention policy</a:t>
            </a:r>
          </a:p>
          <a:p>
            <a:r>
              <a:rPr lang="en-US" dirty="0"/>
              <a:t>Will most likely include a Remote Access Policy</a:t>
            </a:r>
          </a:p>
          <a:p>
            <a:r>
              <a:rPr lang="en-US" dirty="0"/>
              <a:t>Also includes a password policy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95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81A5-31D7-4981-A6F7-632C83B6A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54614-53F6-45FD-A14A-607F26924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a minimum of 8 characters, but longer is better</a:t>
            </a:r>
          </a:p>
          <a:p>
            <a:r>
              <a:rPr lang="en-US" dirty="0"/>
              <a:t>Use a combination of upper and lowercase letters, numbers and non alphanumeric symbols</a:t>
            </a:r>
          </a:p>
          <a:p>
            <a:r>
              <a:rPr lang="en-US" dirty="0"/>
              <a:t>Change passwords every month</a:t>
            </a:r>
          </a:p>
          <a:p>
            <a:r>
              <a:rPr lang="en-US" dirty="0"/>
              <a:t>Do not reuse passwords for at least a year and a half or more</a:t>
            </a:r>
          </a:p>
        </p:txBody>
      </p:sp>
    </p:spTree>
    <p:extLst>
      <p:ext uri="{BB962C8B-B14F-4D97-AF65-F5344CB8AC3E}">
        <p14:creationId xmlns:p14="http://schemas.microsoft.com/office/powerpoint/2010/main" val="165614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DDD99-1257-48FA-B9AC-DA35FE537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Engineering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D2914-E7F1-43E0-9ABF-093F31AE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576867"/>
            <a:ext cx="8825659" cy="3416300"/>
          </a:xfrm>
        </p:spPr>
        <p:txBody>
          <a:bodyPr/>
          <a:lstStyle/>
          <a:p>
            <a:r>
              <a:rPr lang="en-US" dirty="0"/>
              <a:t>The process of manipulating people inside a networking environment to gain access to the network</a:t>
            </a:r>
          </a:p>
          <a:p>
            <a:r>
              <a:rPr lang="en-US" dirty="0"/>
              <a:t>Phishing</a:t>
            </a:r>
          </a:p>
          <a:p>
            <a:r>
              <a:rPr lang="en-US" dirty="0"/>
              <a:t>Don’t give out personal or sensitive information over the phone without confirming authorization</a:t>
            </a:r>
          </a:p>
          <a:p>
            <a:r>
              <a:rPr lang="en-US" dirty="0"/>
              <a:t>Always report to security/document the event even if you have confirmed authorization</a:t>
            </a:r>
          </a:p>
          <a:p>
            <a:r>
              <a:rPr lang="en-US" dirty="0"/>
              <a:t>Don’t hold the door for anyone if that door is usually secured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70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0CDEF-0A48-44F9-8DB1-F108615B0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Malware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79756-CF9C-493C-948D-D1CC4909E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keep anti-malware software up to date, offsite and on</a:t>
            </a:r>
          </a:p>
          <a:p>
            <a:r>
              <a:rPr lang="en-US" dirty="0"/>
              <a:t>Be wary of </a:t>
            </a:r>
            <a:r>
              <a:rPr lang="en-US" dirty="0" err="1"/>
              <a:t>webstie</a:t>
            </a:r>
            <a:r>
              <a:rPr lang="en-US" dirty="0"/>
              <a:t> URLs online to make sure they are correct</a:t>
            </a:r>
          </a:p>
          <a:p>
            <a:pPr lvl="1"/>
            <a:r>
              <a:rPr lang="en-US" dirty="0"/>
              <a:t>Ex. </a:t>
            </a:r>
            <a:r>
              <a:rPr lang="en-US" dirty="0">
                <a:hlinkClick r:id="rId3"/>
              </a:rPr>
              <a:t>https://www.wellsfargo.com/</a:t>
            </a:r>
            <a:r>
              <a:rPr lang="en-US" dirty="0"/>
              <a:t> vs </a:t>
            </a:r>
            <a:r>
              <a:rPr lang="en-US" dirty="0">
                <a:hlinkClick r:id="rId4"/>
              </a:rPr>
              <a:t>https://www.vvellsfargo.com/</a:t>
            </a:r>
            <a:endParaRPr lang="en-US" dirty="0"/>
          </a:p>
          <a:p>
            <a:r>
              <a:rPr lang="en-US" dirty="0"/>
              <a:t>Make sure of the small lock on the address bar before entering sensitive info</a:t>
            </a:r>
          </a:p>
          <a:p>
            <a:r>
              <a:rPr lang="en-US" dirty="0"/>
              <a:t>DO NOT click on any link/URL in an email without know exactly who they are and what the link or file is</a:t>
            </a:r>
          </a:p>
        </p:txBody>
      </p:sp>
    </p:spTree>
    <p:extLst>
      <p:ext uri="{BB962C8B-B14F-4D97-AF65-F5344CB8AC3E}">
        <p14:creationId xmlns:p14="http://schemas.microsoft.com/office/powerpoint/2010/main" val="7672558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</TotalTime>
  <Words>495</Words>
  <Application>Microsoft Office PowerPoint</Application>
  <PresentationFormat>Widescreen</PresentationFormat>
  <Paragraphs>40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 Boardroom</vt:lpstr>
      <vt:lpstr>User Training</vt:lpstr>
      <vt:lpstr>Security Policies: Acceptable Use Policy (AUP)</vt:lpstr>
      <vt:lpstr>Security Policies: Network Access Policy</vt:lpstr>
      <vt:lpstr>Passwords</vt:lpstr>
      <vt:lpstr>Social Engineering</vt:lpstr>
      <vt:lpstr>Malware Prevention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Training</dc:title>
  <dc:creator>FLINDERS, BRYTON</dc:creator>
  <cp:lastModifiedBy>FLINDERS, BRYTON</cp:lastModifiedBy>
  <cp:revision>8</cp:revision>
  <dcterms:created xsi:type="dcterms:W3CDTF">2020-05-04T01:03:30Z</dcterms:created>
  <dcterms:modified xsi:type="dcterms:W3CDTF">2020-05-04T02:01:07Z</dcterms:modified>
</cp:coreProperties>
</file>